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6" r:id="rId5"/>
    <p:sldId id="277" r:id="rId6"/>
    <p:sldId id="265" r:id="rId7"/>
    <p:sldId id="274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888275-C3D1-4857-A0C9-261CF3C20670}" v="238" dt="2019-11-10T01:37:18.6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1" autoAdjust="0"/>
    <p:restoredTop sz="95208" autoAdjust="0"/>
  </p:normalViewPr>
  <p:slideViewPr>
    <p:cSldViewPr snapToGrid="0">
      <p:cViewPr varScale="1">
        <p:scale>
          <a:sx n="57" d="100"/>
          <a:sy n="57" d="100"/>
        </p:scale>
        <p:origin x="72" y="5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40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E86C64-D102-41CF-87CC-E31331EFFA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81FA7-79D0-4E4D-9F5F-ED7E6809C5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30889-1AFE-493E-8D9B-42CDE08DD3FE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CFB5E-2BB2-4CEB-8C7D-ED19677E98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A0C74D-D845-4D78-B994-B423F49389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517B3-D6F8-42CF-974C-A09715CB3A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392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6E470D-BF66-446B-A220-289334F53C29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F771-91BE-4D7E-BAF9-FE83F2CE8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53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FDDB-0925-4AA5-BD70-C64AE063E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DB2D5-EFFC-4259-938F-A82D718F7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5E812-26D1-4E56-860C-34A92B33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14093-9483-4B98-8E5F-FF92BF32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618FF-25F3-4FF1-B111-81289E73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60ACA-E1FC-4097-8D8D-AA8F0704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6DB09-B57D-46B5-BEA5-A609C2E75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75C2A-74D5-4391-B2E6-CA80EDE82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F59D3-28CB-4387-91A2-6D0AEBF9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791C5-814C-4661-A77A-284D8EC2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7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7E3343-4C8F-4289-AF4E-33BA0994F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C796F-46FC-4E76-9756-66DCEAC20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02748-3D75-488A-B5E7-C1A9A4A6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D81C0-E020-4007-8D18-BFBC86F01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AC7C4-4DEE-4619-9E05-B0E6AB433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2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C5F-18FC-443F-8E8E-A6F0112A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E7A54-7F46-4834-8B6C-0E62CEF4C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71858-CCB3-4300-8F7A-6F5D95EC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1EABC-C103-495E-A6BE-66C1F5E92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049E1-7B69-4275-A6A9-B0E8A086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12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64A7C-28AA-4B0A-90CA-B8885243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F7E36-69D2-4F9A-916F-547D1929A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5296A-BF61-4C5E-87F8-5A06CE25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3F4AC-C11A-48E8-947B-3E5970E6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EE810-3CF8-45B7-853F-F07F93E1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7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00726-8CE8-4AC6-A858-44F4646FF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8D92D-67EE-4776-8AE9-170DC934A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89FEE-03A5-40F1-8E8D-BC5A2034C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241E2-B2C8-46F3-AAE7-046CDB86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E1A9E-BA62-4778-8AE2-E7A01FFE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015214-B43F-4748-86DC-EB06970A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6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E4CAB-9319-4CC8-83EB-741644A9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37096-6258-4B7E-B58A-A4BB51D06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AEEC4-2759-4C90-B6A6-3296044EC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5A655-440E-49EE-A926-C3A9BB63D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DB4FE3-443A-4FDC-AD38-9C103BF2E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B065B2-2048-4A21-A299-2C3D0D94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39A007-5410-431C-AF69-CC18F072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971457-3FB3-43DB-B906-C4AC6A57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82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E985-3412-412E-AAD1-8975785A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F34EE9-8ECD-439E-B207-64A0AD00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0186A-EFE4-4B6F-9B13-084D2EDBD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B7E3C6-D94A-45E2-A887-31D99416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9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D6D2B7-A9D1-46E2-8374-436464EE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51A13-AF39-444B-94BF-227E5A569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84B89B-72AB-4C34-8C3A-EE599B0C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9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5D0A2-E806-4765-9E3C-7532BDEEE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5AB39-9AB1-439D-9894-4D7C2753F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37AD37-AEFE-4011-8D7B-D4EE4BFBB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E9EFA-3995-4A58-BFE3-EEE9EA1BA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F2014-DFD3-436D-B11E-96A8A392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F35E2-3302-4F1B-8693-D50E3B8F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1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52E52-5031-4C40-979C-A069A8E5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60FC97-352E-4257-9291-6163746CF1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FD191-C482-4A28-99F8-77FEC06E8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4DA55-E80D-426E-A4FA-0F3B9334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67E97-D9D2-45EA-B9B6-E3477433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7F11F-6E7D-40A5-A138-5090E8E30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9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1AFA5C-FF3F-4C61-B423-AEFF87AB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CDFA6-A8A1-44BB-901A-E1859C238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DF919-6373-46AB-8DF0-8521655A0B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300F3-E55B-4089-ACBC-F1BB7B433175}" type="datetimeFigureOut">
              <a:rPr lang="en-US" smtClean="0"/>
              <a:t>11/9/2019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38108-1558-4CF2-9EB2-C09453A1C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928F-556F-47A7-A360-7FF0B5158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16636-A9B7-4FE8-9AF5-3F627CA6C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0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slide" Target="slide13.xml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26.png"/><Relationship Id="rId7" Type="http://schemas.openxmlformats.org/officeDocument/2006/relationships/image" Target="../media/image29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3.xml"/><Relationship Id="rId7" Type="http://schemas.openxmlformats.org/officeDocument/2006/relationships/slide" Target="slide1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6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slide" Target="slide1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costume&#10;&#10;Description automatically generated">
            <a:extLst>
              <a:ext uri="{FF2B5EF4-FFF2-40B4-BE49-F238E27FC236}">
                <a16:creationId xmlns:a16="http://schemas.microsoft.com/office/drawing/2014/main" id="{0749C749-B308-4B4E-BF8A-DCD8B0A1B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80" y="3533578"/>
            <a:ext cx="5694838" cy="3384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It’s not safe to go by yourself, do you want this?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1336">
            <a:off x="2890760" y="-231836"/>
            <a:ext cx="6410478" cy="6410478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1DB7E4EE-154C-4F7A-852F-E2C49E6E55F6}"/>
              </a:ext>
            </a:extLst>
          </p:cNvPr>
          <p:cNvSpPr/>
          <p:nvPr/>
        </p:nvSpPr>
        <p:spPr>
          <a:xfrm>
            <a:off x="705394" y="3429000"/>
            <a:ext cx="2743200" cy="16132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Yes</a:t>
            </a:r>
          </a:p>
        </p:txBody>
      </p:sp>
      <p:sp>
        <p:nvSpPr>
          <p:cNvPr id="15" name="Rectangl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CC7D98-F338-4EC3-BFC2-61F1E1AEF754}"/>
              </a:ext>
            </a:extLst>
          </p:cNvPr>
          <p:cNvSpPr/>
          <p:nvPr/>
        </p:nvSpPr>
        <p:spPr>
          <a:xfrm>
            <a:off x="8900158" y="3404159"/>
            <a:ext cx="2743200" cy="161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725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68741C-66A1-4B93-A735-6A10195DD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7" y="1498994"/>
            <a:ext cx="6285714" cy="6298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5A436-B74C-4DD2-8AD4-A126E70B9548}"/>
              </a:ext>
            </a:extLst>
          </p:cNvPr>
          <p:cNvSpPr/>
          <p:nvPr/>
        </p:nvSpPr>
        <p:spPr>
          <a:xfrm>
            <a:off x="8387644" y="3093155"/>
            <a:ext cx="3567289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Poke his eyeball?</a:t>
            </a:r>
          </a:p>
        </p:txBody>
      </p:sp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E2CC771C-75B8-4FB9-8359-A74DB7530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9262">
            <a:off x="4962466" y="7203132"/>
            <a:ext cx="4199467" cy="31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94597-3074-4A44-A27D-1081A3723925}"/>
              </a:ext>
            </a:extLst>
          </p:cNvPr>
          <p:cNvSpPr txBox="1"/>
          <p:nvPr/>
        </p:nvSpPr>
        <p:spPr>
          <a:xfrm>
            <a:off x="0" y="101600"/>
            <a:ext cx="628571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FOOSA WANTS REVENGE!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C3A27-E30A-4F3B-8EFA-9FC942D93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085975"/>
            <a:ext cx="1905000" cy="2686050"/>
          </a:xfrm>
          <a:prstGeom prst="rect">
            <a:avLst/>
          </a:prstGeom>
        </p:spPr>
      </p:pic>
      <p:pic>
        <p:nvPicPr>
          <p:cNvPr id="14" name="Ubl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AF3871-6A63-4A60-99B3-3534315DB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8C6986B-E4C5-4421-972B-0211E507627F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7" name="Picture 16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14792CB6-F43A-4B5A-8036-4D94C0CF3B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12" name="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3A12753F-83CA-45DF-AF8B-C44C74AEC6B1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2 0.84491 L -0.1138 -0.1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-4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11 0.74398 L -0.02357 -0.73495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7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3" name="Picture 2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4AA66BA6-4278-4B3E-86F2-0C9DDCB94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68402A4-954B-4F77-9B15-1CB670FB4878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0" name="Ublock">
            <a:extLst>
              <a:ext uri="{FF2B5EF4-FFF2-40B4-BE49-F238E27FC236}">
                <a16:creationId xmlns:a16="http://schemas.microsoft.com/office/drawing/2014/main" id="{FE6A93DB-76D7-48B8-9DE2-B40C76019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pic>
        <p:nvPicPr>
          <p:cNvPr id="14" name="Ublock dropdown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134C6-848C-49D5-9806-C361FFAEA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3" y="654088"/>
            <a:ext cx="1783235" cy="36884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07514-E24A-4ACB-B555-071E50AAB5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2" y="654088"/>
            <a:ext cx="1783235" cy="3688400"/>
          </a:xfrm>
          <a:prstGeom prst="rect">
            <a:avLst/>
          </a:prstGeom>
        </p:spPr>
      </p:pic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16736C1-5F75-4116-96DC-1034ACB9C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21" y="2286000"/>
            <a:ext cx="4572000" cy="4572000"/>
          </a:xfrm>
          <a:prstGeom prst="rect">
            <a:avLst/>
          </a:prstGeom>
        </p:spPr>
      </p:pic>
      <p:sp>
        <p:nvSpPr>
          <p:cNvPr id="19" name="Rectangle: Rounded Corners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50B4D9-9E6F-4F27-8DEC-8B6C36732FDA}"/>
              </a:ext>
            </a:extLst>
          </p:cNvPr>
          <p:cNvSpPr/>
          <p:nvPr/>
        </p:nvSpPr>
        <p:spPr>
          <a:xfrm>
            <a:off x="1648174" y="5452534"/>
            <a:ext cx="1992493" cy="6434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End?</a:t>
            </a:r>
          </a:p>
        </p:txBody>
      </p:sp>
      <p:sp>
        <p:nvSpPr>
          <p:cNvPr id="12" name="Rectangle 11">
            <a:hlinkClick r:id="rId8" action="ppaction://hlinksldjump"/>
            <a:extLst>
              <a:ext uri="{FF2B5EF4-FFF2-40B4-BE49-F238E27FC236}">
                <a16:creationId xmlns:a16="http://schemas.microsoft.com/office/drawing/2014/main" id="{8A6C57B7-623E-47F6-8DC0-CC54D5A580D0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E013-01CA-4E82-9AE1-314DC01B20BA}"/>
              </a:ext>
            </a:extLst>
          </p:cNvPr>
          <p:cNvSpPr txBox="1"/>
          <p:nvPr/>
        </p:nvSpPr>
        <p:spPr>
          <a:xfrm>
            <a:off x="4165238" y="6858000"/>
            <a:ext cx="329962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CREDITS</a:t>
            </a:r>
          </a:p>
          <a:p>
            <a:pPr algn="ctr"/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Portal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Boss Fights: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Connor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Poop Trilogy: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Robert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5FF269-4796-4F55-B414-70184795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667933"/>
            <a:ext cx="2438400" cy="2438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BAD58EA-5FDE-42EC-BCEA-47AFD37741DB}"/>
              </a:ext>
            </a:extLst>
          </p:cNvPr>
          <p:cNvSpPr/>
          <p:nvPr/>
        </p:nvSpPr>
        <p:spPr>
          <a:xfrm>
            <a:off x="9855200" y="1041399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here to help guys!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22E1F8D-7283-4806-8150-D590F391E09D}"/>
              </a:ext>
            </a:extLst>
          </p:cNvPr>
          <p:cNvSpPr/>
          <p:nvPr/>
        </p:nvSpPr>
        <p:spPr>
          <a:xfrm>
            <a:off x="9855200" y="1041398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Guys?</a:t>
            </a:r>
          </a:p>
        </p:txBody>
      </p:sp>
    </p:spTree>
    <p:extLst>
      <p:ext uri="{BB962C8B-B14F-4D97-AF65-F5344CB8AC3E}">
        <p14:creationId xmlns:p14="http://schemas.microsoft.com/office/powerpoint/2010/main" val="38848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-0.08588 L 0.01003 -1.56319 " pathEditMode="relative" rAng="0" ptsTypes="AA">
                                      <p:cBhvr>
                                        <p:cTn id="6" dur="13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7386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0.23516 0.078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B08426-E1A6-490B-9D3A-AB70DB56CB73}"/>
              </a:ext>
            </a:extLst>
          </p:cNvPr>
          <p:cNvSpPr txBox="1"/>
          <p:nvPr/>
        </p:nvSpPr>
        <p:spPr>
          <a:xfrm>
            <a:off x="3243942" y="352696"/>
            <a:ext cx="89480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THE WARP ZONE</a:t>
            </a:r>
          </a:p>
        </p:txBody>
      </p:sp>
      <p:pic>
        <p:nvPicPr>
          <p:cNvPr id="6" name="Picture 5" descr="A picture containing green, light, drawing, refrigerator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F500AA37-F50A-492C-B409-B7BF68F58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35" y="4898573"/>
            <a:ext cx="1534886" cy="1959429"/>
          </a:xfrm>
          <a:prstGeom prst="rect">
            <a:avLst/>
          </a:prstGeom>
        </p:spPr>
      </p:pic>
      <p:pic>
        <p:nvPicPr>
          <p:cNvPr id="9" name="Picture 8" descr="A picture containing green, light, drawing, refrigerator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BCC5C505-CA24-431B-8565-C20AB5C34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21" y="4898572"/>
            <a:ext cx="1534886" cy="1959429"/>
          </a:xfrm>
          <a:prstGeom prst="rect">
            <a:avLst/>
          </a:prstGeom>
        </p:spPr>
      </p:pic>
      <p:pic>
        <p:nvPicPr>
          <p:cNvPr id="11" name="Picture 10" descr="A picture containing green, light, drawing, refrigerator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AE924B7B-A52B-480B-92CA-3D0A4E2DD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07" y="4898571"/>
            <a:ext cx="1534886" cy="1959429"/>
          </a:xfrm>
          <a:prstGeom prst="rect">
            <a:avLst/>
          </a:prstGeom>
        </p:spPr>
      </p:pic>
      <p:pic>
        <p:nvPicPr>
          <p:cNvPr id="12" name="Picture 11" descr="A picture containing green, light, drawing, refrigerator&#10;&#10;Description automatically generated">
            <a:hlinkClick r:id="rId7" action="ppaction://hlinksldjump"/>
            <a:extLst>
              <a:ext uri="{FF2B5EF4-FFF2-40B4-BE49-F238E27FC236}">
                <a16:creationId xmlns:a16="http://schemas.microsoft.com/office/drawing/2014/main" id="{A3D08A24-6001-4CF7-B1FF-E58BD8013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93" y="4898570"/>
            <a:ext cx="1534886" cy="1959429"/>
          </a:xfrm>
          <a:prstGeom prst="rect">
            <a:avLst/>
          </a:prstGeom>
        </p:spPr>
      </p:pic>
      <p:pic>
        <p:nvPicPr>
          <p:cNvPr id="13" name="Picture 12" descr="A picture containing green, light, drawing, refrigerator&#10;&#10;Description automatically generated">
            <a:hlinkClick r:id="rId8" action="ppaction://hlinksldjump"/>
            <a:extLst>
              <a:ext uri="{FF2B5EF4-FFF2-40B4-BE49-F238E27FC236}">
                <a16:creationId xmlns:a16="http://schemas.microsoft.com/office/drawing/2014/main" id="{87CBB90D-AF44-422A-9B1E-38F77AC76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79" y="4898569"/>
            <a:ext cx="1534886" cy="1959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4C57F8-23DE-4151-9DC0-1ECBCCB98D3A}"/>
              </a:ext>
            </a:extLst>
          </p:cNvPr>
          <p:cNvSpPr txBox="1"/>
          <p:nvPr/>
        </p:nvSpPr>
        <p:spPr>
          <a:xfrm>
            <a:off x="1592036" y="3853545"/>
            <a:ext cx="153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Boss  1 – Dark </a:t>
            </a:r>
            <a:r>
              <a:rPr lang="en-US" dirty="0" err="1">
                <a:solidFill>
                  <a:schemeClr val="bg1"/>
                </a:solidFill>
              </a:rPr>
              <a:t>Vooder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97A89-196D-404C-AC5F-6234EB4A0163}"/>
              </a:ext>
            </a:extLst>
          </p:cNvPr>
          <p:cNvSpPr txBox="1"/>
          <p:nvPr/>
        </p:nvSpPr>
        <p:spPr>
          <a:xfrm>
            <a:off x="3507921" y="3853545"/>
            <a:ext cx="153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Boss  2 – </a:t>
            </a:r>
            <a:r>
              <a:rPr lang="en-US" dirty="0" err="1">
                <a:solidFill>
                  <a:schemeClr val="bg1"/>
                </a:solidFill>
              </a:rPr>
              <a:t>Booser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2F8C0-6B5F-496D-8386-BF27E98E98AA}"/>
              </a:ext>
            </a:extLst>
          </p:cNvPr>
          <p:cNvSpPr txBox="1"/>
          <p:nvPr/>
        </p:nvSpPr>
        <p:spPr>
          <a:xfrm>
            <a:off x="5423807" y="3853545"/>
            <a:ext cx="153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Boss  3 – </a:t>
            </a:r>
            <a:r>
              <a:rPr lang="en-US" dirty="0" err="1">
                <a:solidFill>
                  <a:schemeClr val="bg1"/>
                </a:solidFill>
              </a:rPr>
              <a:t>Gorfnorf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BD775-A2DE-46CC-AAB1-2613AEC1452B}"/>
              </a:ext>
            </a:extLst>
          </p:cNvPr>
          <p:cNvSpPr txBox="1"/>
          <p:nvPr/>
        </p:nvSpPr>
        <p:spPr>
          <a:xfrm>
            <a:off x="7339693" y="3853544"/>
            <a:ext cx="153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Boss  4 – </a:t>
            </a:r>
            <a:r>
              <a:rPr lang="en-US" dirty="0" err="1">
                <a:solidFill>
                  <a:schemeClr val="bg1"/>
                </a:solidFill>
              </a:rPr>
              <a:t>Foosa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375FC-A151-47B6-A6C1-06CFC9D0CD34}"/>
              </a:ext>
            </a:extLst>
          </p:cNvPr>
          <p:cNvSpPr txBox="1"/>
          <p:nvPr/>
        </p:nvSpPr>
        <p:spPr>
          <a:xfrm>
            <a:off x="9255578" y="3853544"/>
            <a:ext cx="1534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Boss  5 – </a:t>
            </a:r>
            <a:r>
              <a:rPr lang="en-US" dirty="0" err="1">
                <a:solidFill>
                  <a:schemeClr val="bg1"/>
                </a:solidFill>
              </a:rPr>
              <a:t>Yutwo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68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E0470D-895F-4857-98DF-C90AE945F8D6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“Eh, someone else can save the world.”</a:t>
            </a:r>
          </a:p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decide to go home and sleep.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868CF50-B24C-4A4C-81CE-8F526165B234}"/>
              </a:ext>
            </a:extLst>
          </p:cNvPr>
          <p:cNvSpPr/>
          <p:nvPr/>
        </p:nvSpPr>
        <p:spPr>
          <a:xfrm>
            <a:off x="2819400" y="5657850"/>
            <a:ext cx="6400800" cy="10477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Go back?</a:t>
            </a:r>
          </a:p>
        </p:txBody>
      </p:sp>
    </p:spTree>
    <p:extLst>
      <p:ext uri="{BB962C8B-B14F-4D97-AF65-F5344CB8AC3E}">
        <p14:creationId xmlns:p14="http://schemas.microsoft.com/office/powerpoint/2010/main" val="2875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8A09355-C5C1-4C2D-8C6A-11847C96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67" y="1285696"/>
            <a:ext cx="3048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begin to walk down the road, sword in hand, before a foe crosses your path!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3C7880-A5B1-40E3-970F-D846CDB82E76}"/>
              </a:ext>
            </a:extLst>
          </p:cNvPr>
          <p:cNvSpPr/>
          <p:nvPr/>
        </p:nvSpPr>
        <p:spPr>
          <a:xfrm>
            <a:off x="203200" y="4143022"/>
            <a:ext cx="3725332" cy="1478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want this sword? WELL THEN YOU CAN HAVE IT! (Stab him)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AE5BC45-D5FB-461A-B65C-47D61D195027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Ay </a:t>
            </a:r>
            <a:r>
              <a:rPr lang="en-US" dirty="0" err="1"/>
              <a:t>broski</a:t>
            </a:r>
            <a:r>
              <a:rPr lang="en-US" dirty="0"/>
              <a:t>, the sword or your life.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4072">
            <a:off x="2476695" y="3586675"/>
            <a:ext cx="4876800" cy="487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360B45-D02B-45B5-B8AA-123F82E79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2"/>
          <a:stretch/>
        </p:blipFill>
        <p:spPr bwMode="auto">
          <a:xfrm>
            <a:off x="4301067" y="1285697"/>
            <a:ext cx="3048000" cy="21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CEDF196-E166-4AFB-B443-CABDEC05014B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Oof</a:t>
            </a:r>
            <a:r>
              <a:rPr lang="en-US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6462FA-C561-4528-A1A5-329366E72EA9}"/>
              </a:ext>
            </a:extLst>
          </p:cNvPr>
          <p:cNvSpPr/>
          <p:nvPr/>
        </p:nvSpPr>
        <p:spPr>
          <a:xfrm>
            <a:off x="7913513" y="3793067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the sword and continue?</a:t>
            </a:r>
          </a:p>
        </p:txBody>
      </p:sp>
      <p:sp>
        <p:nvSpPr>
          <p:cNvPr id="13" name="Rectangle: Rounded Corners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FD3A48-CFA4-4E2D-A6E0-B7E97E362181}"/>
              </a:ext>
            </a:extLst>
          </p:cNvPr>
          <p:cNvSpPr/>
          <p:nvPr/>
        </p:nvSpPr>
        <p:spPr>
          <a:xfrm>
            <a:off x="7913512" y="3793066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sword doesn’t budge. Sad. </a:t>
            </a:r>
          </a:p>
          <a:p>
            <a:pPr algn="ctr"/>
            <a:r>
              <a:rPr lang="en-US" dirty="0"/>
              <a:t>Continue?</a:t>
            </a:r>
          </a:p>
        </p:txBody>
      </p:sp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6" action="ppaction://hlinksldjump"/>
            <a:extLst>
              <a:ext uri="{FF2B5EF4-FFF2-40B4-BE49-F238E27FC236}">
                <a16:creationId xmlns:a16="http://schemas.microsoft.com/office/drawing/2014/main" id="{320DB7C4-21B5-49A8-96B5-CB29561C66DC}"/>
              </a:ext>
            </a:extLst>
          </p:cNvPr>
          <p:cNvSpPr/>
          <p:nvPr/>
        </p:nvSpPr>
        <p:spPr>
          <a:xfrm>
            <a:off x="11424355" y="6250203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4779 -0.31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320217" y="1278830"/>
            <a:ext cx="75515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Wild </a:t>
            </a:r>
            <a:r>
              <a:rPr lang="en-US" sz="48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Booser</a:t>
            </a:r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 appears!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E6E4A8-5C65-45B5-A255-3D20A579B79B}"/>
              </a:ext>
            </a:extLst>
          </p:cNvPr>
          <p:cNvSpPr/>
          <p:nvPr/>
        </p:nvSpPr>
        <p:spPr>
          <a:xfrm>
            <a:off x="717176" y="3429000"/>
            <a:ext cx="3459713" cy="18870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7660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487787" y="1126431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There is no escape.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360541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56602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7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oser" descr="A close up of a logo&#10;&#10;Description automatically generated">
            <a:extLst>
              <a:ext uri="{FF2B5EF4-FFF2-40B4-BE49-F238E27FC236}">
                <a16:creationId xmlns:a16="http://schemas.microsoft.com/office/drawing/2014/main" id="{34663B86-CEB7-4A35-BCFF-6FF50988C9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1"/>
          <a:stretch/>
        </p:blipFill>
        <p:spPr>
          <a:xfrm>
            <a:off x="4242440" y="1249270"/>
            <a:ext cx="3964582" cy="3232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8E976-62C5-4676-9DC1-49B8A7108278}"/>
              </a:ext>
            </a:extLst>
          </p:cNvPr>
          <p:cNvSpPr txBox="1"/>
          <p:nvPr/>
        </p:nvSpPr>
        <p:spPr>
          <a:xfrm flipH="1">
            <a:off x="2616518" y="203783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It is I, BOOSER™!!</a:t>
            </a:r>
          </a:p>
        </p:txBody>
      </p:sp>
      <p:pic>
        <p:nvPicPr>
          <p:cNvPr id="10" name="FullHealth">
            <a:extLst>
              <a:ext uri="{FF2B5EF4-FFF2-40B4-BE49-F238E27FC236}">
                <a16:creationId xmlns:a16="http://schemas.microsoft.com/office/drawing/2014/main" id="{3ABF05A7-E87E-4E5F-83AD-F786D7F39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6"/>
            <a:ext cx="10643616" cy="327039"/>
          </a:xfrm>
          <a:prstGeom prst="rect">
            <a:avLst/>
          </a:prstGeom>
        </p:spPr>
      </p:pic>
      <p:pic>
        <p:nvPicPr>
          <p:cNvPr id="12" name="\EmptyHealth">
            <a:extLst>
              <a:ext uri="{FF2B5EF4-FFF2-40B4-BE49-F238E27FC236}">
                <a16:creationId xmlns:a16="http://schemas.microsoft.com/office/drawing/2014/main" id="{9E8C3E14-9FE5-4CFA-B2A7-A675F4F09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7"/>
            <a:ext cx="10643617" cy="327039"/>
          </a:xfrm>
          <a:prstGeom prst="rect">
            <a:avLst/>
          </a:prstGeom>
        </p:spPr>
      </p:pic>
      <p:sp>
        <p:nvSpPr>
          <p:cNvPr id="13" name="Button">
            <a:extLst>
              <a:ext uri="{FF2B5EF4-FFF2-40B4-BE49-F238E27FC236}">
                <a16:creationId xmlns:a16="http://schemas.microsoft.com/office/drawing/2014/main" id="{B6C04D6F-735F-44FB-8660-101AE21D77F0}"/>
              </a:ext>
            </a:extLst>
          </p:cNvPr>
          <p:cNvSpPr/>
          <p:nvPr/>
        </p:nvSpPr>
        <p:spPr>
          <a:xfrm>
            <a:off x="2596766" y="5413195"/>
            <a:ext cx="7236177" cy="79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C462C9-D552-4489-AB3F-CD9DF056D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34" y="857224"/>
            <a:ext cx="3492063" cy="2323809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770292-F759-4131-9427-A6BCE72E9A67}"/>
              </a:ext>
            </a:extLst>
          </p:cNvPr>
          <p:cNvSpPr/>
          <p:nvPr/>
        </p:nvSpPr>
        <p:spPr>
          <a:xfrm>
            <a:off x="10035822" y="5413195"/>
            <a:ext cx="1862667" cy="7902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Continue?</a:t>
            </a:r>
          </a:p>
        </p:txBody>
      </p:sp>
      <p:sp>
        <p:nvSpPr>
          <p:cNvPr id="9" name="Rectangle 8">
            <a:hlinkClick r:id="rId7" action="ppaction://hlinksldjump"/>
            <a:extLst>
              <a:ext uri="{FF2B5EF4-FFF2-40B4-BE49-F238E27FC236}">
                <a16:creationId xmlns:a16="http://schemas.microsoft.com/office/drawing/2014/main" id="{D4A85A23-C69E-466B-A95F-147E7CA2CBE2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3846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4.44444E-6 L -0.21575 0.0463 " pathEditMode="relative" rAng="0" ptsTypes="AA">
                                      <p:cBhvr>
                                        <p:cTn id="9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64E80C8E-2942-4BD9-BFFC-EF055983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92" y="0"/>
            <a:ext cx="5528495" cy="4846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1FB87A-5706-4A87-BDA7-B9B16FC7972A}"/>
              </a:ext>
            </a:extLst>
          </p:cNvPr>
          <p:cNvSpPr txBox="1"/>
          <p:nvPr/>
        </p:nvSpPr>
        <p:spPr>
          <a:xfrm>
            <a:off x="2092609" y="2201333"/>
            <a:ext cx="800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BOOSER!</a:t>
            </a:r>
          </a:p>
        </p:txBody>
      </p:sp>
      <p:pic>
        <p:nvPicPr>
          <p:cNvPr id="11" name="Picture 10" descr="A close up of a hand&#10;&#10;Description automatically generated">
            <a:extLst>
              <a:ext uri="{FF2B5EF4-FFF2-40B4-BE49-F238E27FC236}">
                <a16:creationId xmlns:a16="http://schemas.microsoft.com/office/drawing/2014/main" id="{7E9369B1-9673-4FDA-9050-2A5B56DE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288785"/>
            <a:ext cx="6987822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"/>
    </mc:Choice>
    <mc:Fallback xmlns="">
      <p:transition spd="slow"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3D2A71-0702-43F8-81D0-9D1B7B14C01E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ruit, food, flower&#10;&#10;Description automatically generated">
            <a:extLst>
              <a:ext uri="{FF2B5EF4-FFF2-40B4-BE49-F238E27FC236}">
                <a16:creationId xmlns:a16="http://schemas.microsoft.com/office/drawing/2014/main" id="{C4A94EC5-4328-488E-B057-FB62BB3B1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4115" r="22884" b="7009"/>
          <a:stretch/>
        </p:blipFill>
        <p:spPr>
          <a:xfrm>
            <a:off x="3905956" y="282222"/>
            <a:ext cx="4049672" cy="6095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165B0-F037-43F2-A4AA-794AFA1ABB44}"/>
              </a:ext>
            </a:extLst>
          </p:cNvPr>
          <p:cNvSpPr txBox="1"/>
          <p:nvPr/>
        </p:nvSpPr>
        <p:spPr>
          <a:xfrm>
            <a:off x="1027289" y="480768"/>
            <a:ext cx="99549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Wingdings" panose="05000000000000000000" pitchFamily="2" charset="2"/>
              </a:rPr>
              <a:t>Ganondorf</a:t>
            </a:r>
            <a:r>
              <a:rPr lang="en-US" sz="2400" dirty="0">
                <a:latin typeface="Wingdings" panose="05000000000000000000" pitchFamily="2" charset="2"/>
              </a:rPr>
              <a:t> has come to end your life</a:t>
            </a:r>
          </a:p>
        </p:txBody>
      </p:sp>
      <p:pic>
        <p:nvPicPr>
          <p:cNvPr id="10" name="Picture 9" descr="A statue of a person&#10;&#10;Description automatically generated">
            <a:extLst>
              <a:ext uri="{FF2B5EF4-FFF2-40B4-BE49-F238E27FC236}">
                <a16:creationId xmlns:a16="http://schemas.microsoft.com/office/drawing/2014/main" id="{854F417C-272D-44F8-9990-097993535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73" y="1140979"/>
            <a:ext cx="5374437" cy="4657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70B987-7888-44BF-9A3A-A7DED8CF0030}"/>
              </a:ext>
            </a:extLst>
          </p:cNvPr>
          <p:cNvSpPr/>
          <p:nvPr/>
        </p:nvSpPr>
        <p:spPr>
          <a:xfrm>
            <a:off x="8398933" y="1241778"/>
            <a:ext cx="3420534" cy="195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ON HIS TOES</a:t>
            </a:r>
          </a:p>
        </p:txBody>
      </p:sp>
      <p:pic>
        <p:nvPicPr>
          <p:cNvPr id="14" name="Picture 13" descr="A close up of a pair of black shoes&#10;&#10;Description automatically generated">
            <a:extLst>
              <a:ext uri="{FF2B5EF4-FFF2-40B4-BE49-F238E27FC236}">
                <a16:creationId xmlns:a16="http://schemas.microsoft.com/office/drawing/2014/main" id="{2B427CF4-69A1-4DFF-8509-87FD58A41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98" y="4368800"/>
            <a:ext cx="834995" cy="6224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BD1AB7-E788-49E0-848A-824A06017EB5}"/>
              </a:ext>
            </a:extLst>
          </p:cNvPr>
          <p:cNvSpPr/>
          <p:nvPr/>
        </p:nvSpPr>
        <p:spPr>
          <a:xfrm>
            <a:off x="2257778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D1763-AF76-4358-BC32-9E1ED129515F}"/>
              </a:ext>
            </a:extLst>
          </p:cNvPr>
          <p:cNvSpPr/>
          <p:nvPr/>
        </p:nvSpPr>
        <p:spPr>
          <a:xfrm>
            <a:off x="1027289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D096-8F10-4452-9119-AE8A6090E45F}"/>
              </a:ext>
            </a:extLst>
          </p:cNvPr>
          <p:cNvSpPr/>
          <p:nvPr/>
        </p:nvSpPr>
        <p:spPr>
          <a:xfrm>
            <a:off x="155006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708698-9935-4627-B55C-9E1B691436DC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2F930D-1EA1-4EE9-82DF-EC6ABF738ABF}"/>
              </a:ext>
            </a:extLst>
          </p:cNvPr>
          <p:cNvSpPr/>
          <p:nvPr/>
        </p:nvSpPr>
        <p:spPr>
          <a:xfrm>
            <a:off x="8398933" y="3804356"/>
            <a:ext cx="3420534" cy="1478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</a:t>
            </a:r>
          </a:p>
        </p:txBody>
      </p:sp>
      <p:sp>
        <p:nvSpPr>
          <p:cNvPr id="21" name="Rectangl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CA9938-3ED3-45AD-84FB-3F9F78F1FE01}"/>
              </a:ext>
            </a:extLst>
          </p:cNvPr>
          <p:cNvSpPr/>
          <p:nvPr/>
        </p:nvSpPr>
        <p:spPr>
          <a:xfrm>
            <a:off x="155006" y="6276622"/>
            <a:ext cx="488461" cy="293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6" action="ppaction://hlinksldjump"/>
            <a:extLst>
              <a:ext uri="{FF2B5EF4-FFF2-40B4-BE49-F238E27FC236}">
                <a16:creationId xmlns:a16="http://schemas.microsoft.com/office/drawing/2014/main" id="{2636F2E0-9DB6-40C1-9270-3F70A60C1E0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38407-C2F5-4BC8-B554-F9C6F5A1ADA3}"/>
              </a:ext>
            </a:extLst>
          </p:cNvPr>
          <p:cNvSpPr txBox="1"/>
          <p:nvPr/>
        </p:nvSpPr>
        <p:spPr>
          <a:xfrm>
            <a:off x="1830211" y="1049867"/>
            <a:ext cx="85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</a:t>
            </a:r>
            <a:r>
              <a:rPr lang="en-US" sz="40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Gorfnorf</a:t>
            </a:r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76BFA0-6322-495A-A9E2-0B719B2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87" y="7032977"/>
            <a:ext cx="3252702" cy="27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7.40741E-7 L -0.08138 -0.21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4905344CDD7441BB3A6EAF629178F5" ma:contentTypeVersion="7" ma:contentTypeDescription="Create a new document." ma:contentTypeScope="" ma:versionID="e0beed8f2984f84d11e78d4fb7ddb20a">
  <xsd:schema xmlns:xsd="http://www.w3.org/2001/XMLSchema" xmlns:xs="http://www.w3.org/2001/XMLSchema" xmlns:p="http://schemas.microsoft.com/office/2006/metadata/properties" xmlns:ns3="b394e5d2-5e17-4c5b-9466-be3ff7137881" xmlns:ns4="b3ab1dce-481b-49fd-960f-3d164ba65a21" targetNamespace="http://schemas.microsoft.com/office/2006/metadata/properties" ma:root="true" ma:fieldsID="8987ee012e758e8d762e8d06c4e590dd" ns3:_="" ns4:_="">
    <xsd:import namespace="b394e5d2-5e17-4c5b-9466-be3ff7137881"/>
    <xsd:import namespace="b3ab1dce-481b-49fd-960f-3d164ba65a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94e5d2-5e17-4c5b-9466-be3ff71378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ab1dce-481b-49fd-960f-3d164ba65a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2E5CCC-0297-4BF1-A4D6-6B0A4F6491A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3C602-CDC4-49FE-B396-950C11BCD91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52FE0B7-35A6-4901-B8A8-594D21F912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94e5d2-5e17-4c5b-9466-be3ff7137881"/>
    <ds:schemaRef ds:uri="b3ab1dce-481b-49fd-960f-3d164ba65a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232</Words>
  <Application>Microsoft Office PowerPoint</Application>
  <PresentationFormat>Widescreen</PresentationFormat>
  <Paragraphs>48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Andrews, Connor</dc:creator>
  <cp:lastModifiedBy>Andrews, Connor</cp:lastModifiedBy>
  <cp:revision>28</cp:revision>
  <dcterms:created xsi:type="dcterms:W3CDTF">2019-11-09T15:42:17Z</dcterms:created>
  <dcterms:modified xsi:type="dcterms:W3CDTF">2019-11-10T04:26:09Z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0x010100A04905344CDD7441BB3A6EAF629178F5</vt:lpwstr>
  </property>
</Properties>
</file>